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  <p:sldMasterId id="2147483766" r:id="rId2"/>
  </p:sldMasterIdLst>
  <p:sldIdLst>
    <p:sldId id="256" r:id="rId3"/>
    <p:sldId id="260" r:id="rId4"/>
    <p:sldId id="257" r:id="rId5"/>
    <p:sldId id="264" r:id="rId6"/>
    <p:sldId id="270" r:id="rId7"/>
    <p:sldId id="266" r:id="rId8"/>
    <p:sldId id="271" r:id="rId9"/>
    <p:sldId id="267" r:id="rId10"/>
    <p:sldId id="268" r:id="rId11"/>
    <p:sldId id="273" r:id="rId12"/>
    <p:sldId id="259" r:id="rId13"/>
    <p:sldId id="272" r:id="rId14"/>
    <p:sldId id="274" r:id="rId15"/>
    <p:sldId id="261" r:id="rId16"/>
    <p:sldId id="275" r:id="rId17"/>
    <p:sldId id="276" r:id="rId18"/>
    <p:sldId id="26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1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03.02.2017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1086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03.02.2017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2028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03.02.2017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71441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03.02.2017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1521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03.02.2017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27578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03.02.2017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01203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03.02.2017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9108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03.02.2017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31700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03.02.2017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74674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03.02.2017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11092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016EE56-46FD-4006-B04D-68B56A6FA3C0}" type="datetimeFigureOut">
              <a:rPr lang="de-DE" smtClean="0"/>
              <a:t>03.02.2017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9492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03.02.2017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10808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03.02.2017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3657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03.02.2017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27302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03.02.2017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042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03.02.2017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4828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03.02.2017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0700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03.02.2017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15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03.02.2017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289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03.02.2017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5224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03.02.2017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7605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EE56-46FD-4006-B04D-68B56A6FA3C0}" type="datetimeFigureOut">
              <a:rPr lang="de-DE" smtClean="0"/>
              <a:t>03.02.2017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096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016EE56-46FD-4006-B04D-68B56A6FA3C0}" type="datetimeFigureOut">
              <a:rPr lang="de-DE" smtClean="0"/>
              <a:t>03.02.2017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0398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016EE56-46FD-4006-B04D-68B56A6FA3C0}" type="datetimeFigureOut">
              <a:rPr lang="de-DE" smtClean="0"/>
              <a:t>03.02.2017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5A6B10E-44CF-4804-A3EE-0207FE76E74D}" type="slidenum">
              <a:rPr lang="de-DE" smtClean="0"/>
              <a:t>‹#›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342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jp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9.png"/><Relationship Id="rId4" Type="http://schemas.openxmlformats.org/officeDocument/2006/relationships/image" Target="../media/image5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Scale</a:t>
            </a:r>
            <a:r>
              <a:rPr lang="de-DE" dirty="0"/>
              <a:t>-Invariant Feature Transform (SIFT)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Eine Präsentation von Leopold Gaube</a:t>
            </a:r>
          </a:p>
        </p:txBody>
      </p:sp>
    </p:spTree>
    <p:extLst>
      <p:ext uri="{BB962C8B-B14F-4D97-AF65-F5344CB8AC3E}">
        <p14:creationId xmlns:p14="http://schemas.microsoft.com/office/powerpoint/2010/main" val="1384138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Extrempunkte im Skalenraum (5)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345" y="2260717"/>
            <a:ext cx="3608376" cy="3608376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696" y="2260717"/>
            <a:ext cx="3608376" cy="3608376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036" y="2260717"/>
            <a:ext cx="3608376" cy="360837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035" y="2260717"/>
            <a:ext cx="3608376" cy="3608376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994" y="2260717"/>
            <a:ext cx="3608377" cy="3608377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034" y="2260715"/>
            <a:ext cx="3608378" cy="360837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696" y="2260715"/>
            <a:ext cx="3608378" cy="360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64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Aussortieren unbrauchbarer Punkte (1)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558" y="2020936"/>
            <a:ext cx="2657642" cy="398646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558" y="2020936"/>
            <a:ext cx="2657642" cy="3986463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984" y="2020529"/>
            <a:ext cx="2657914" cy="3986870"/>
          </a:xfrm>
          <a:prstGeom prst="rect">
            <a:avLst/>
          </a:prstGeom>
        </p:spPr>
      </p:pic>
      <p:sp>
        <p:nvSpPr>
          <p:cNvPr id="4" name="Pfeil: nach rechts 3"/>
          <p:cNvSpPr/>
          <p:nvPr/>
        </p:nvSpPr>
        <p:spPr>
          <a:xfrm>
            <a:off x="5405111" y="3705669"/>
            <a:ext cx="1400962" cy="5536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240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4" y="2263845"/>
            <a:ext cx="7947383" cy="317895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Aussortieren unbrauchbarer Punkte (2)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4" y="2265881"/>
            <a:ext cx="7937208" cy="317488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924" y="3968733"/>
            <a:ext cx="1472031" cy="1472031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924" y="2261811"/>
            <a:ext cx="1472031" cy="147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8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015" y="2561364"/>
            <a:ext cx="2517303" cy="2517303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66" y="2561364"/>
            <a:ext cx="2517303" cy="251730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Orientierungszuweisung (1)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015" y="2561568"/>
            <a:ext cx="2517099" cy="2517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66" y="2561797"/>
            <a:ext cx="2517099" cy="25170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064" y="2561364"/>
            <a:ext cx="2665379" cy="25173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393" y="2574692"/>
            <a:ext cx="2490233" cy="251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5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Orientierungszuweisung (2)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193" y="2017576"/>
            <a:ext cx="1852739" cy="1852739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248" y="2019031"/>
            <a:ext cx="1853712" cy="1853712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194" y="4199485"/>
            <a:ext cx="1853947" cy="185394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566" y="4201659"/>
            <a:ext cx="1852739" cy="1852739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248" y="4204087"/>
            <a:ext cx="1855953" cy="1855953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566" y="2017575"/>
            <a:ext cx="1852740" cy="185274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24597">
            <a:off x="9333800" y="4391067"/>
            <a:ext cx="1623231" cy="1623231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628755">
            <a:off x="9277381" y="2128008"/>
            <a:ext cx="1650041" cy="1650041"/>
          </a:xfrm>
          <a:prstGeom prst="rect">
            <a:avLst/>
          </a:prstGeom>
        </p:spPr>
      </p:pic>
      <p:sp>
        <p:nvSpPr>
          <p:cNvPr id="15" name="Pfeil: gebogen 14"/>
          <p:cNvSpPr/>
          <p:nvPr/>
        </p:nvSpPr>
        <p:spPr>
          <a:xfrm>
            <a:off x="7739862" y="2744159"/>
            <a:ext cx="931421" cy="1126156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6" name="Pfeil: gebogen 15"/>
          <p:cNvSpPr/>
          <p:nvPr/>
        </p:nvSpPr>
        <p:spPr>
          <a:xfrm>
            <a:off x="7780567" y="4639604"/>
            <a:ext cx="931421" cy="1126156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79" y="2017575"/>
            <a:ext cx="3711907" cy="185595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79" y="4197479"/>
            <a:ext cx="3711907" cy="185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92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Generierung der Merkmale (1)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397" y="2624367"/>
            <a:ext cx="641567" cy="64156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371" y="4532027"/>
            <a:ext cx="1282365" cy="128236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121" y="4145069"/>
            <a:ext cx="1989540" cy="198954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121" y="1947993"/>
            <a:ext cx="1986443" cy="1986443"/>
          </a:xfrm>
          <a:prstGeom prst="rect">
            <a:avLst/>
          </a:prstGeom>
        </p:spPr>
      </p:pic>
      <p:sp>
        <p:nvSpPr>
          <p:cNvPr id="12" name="Pfeil: nach rechts 11"/>
          <p:cNvSpPr/>
          <p:nvPr/>
        </p:nvSpPr>
        <p:spPr>
          <a:xfrm>
            <a:off x="4116761" y="2763936"/>
            <a:ext cx="830510" cy="3545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rechts 12"/>
          <p:cNvSpPr/>
          <p:nvPr/>
        </p:nvSpPr>
        <p:spPr>
          <a:xfrm>
            <a:off x="4116761" y="5026763"/>
            <a:ext cx="830510" cy="3545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: nach rechts 13"/>
          <p:cNvSpPr/>
          <p:nvPr/>
        </p:nvSpPr>
        <p:spPr>
          <a:xfrm>
            <a:off x="7440200" y="2740514"/>
            <a:ext cx="830510" cy="3545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: nach rechts 14"/>
          <p:cNvSpPr/>
          <p:nvPr/>
        </p:nvSpPr>
        <p:spPr>
          <a:xfrm>
            <a:off x="7440200" y="5003341"/>
            <a:ext cx="830510" cy="3545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946" y="2740514"/>
            <a:ext cx="360540" cy="36054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946" y="4997358"/>
            <a:ext cx="360540" cy="36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18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Generierung der Merkmale (2)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71" y="2130803"/>
            <a:ext cx="3515984" cy="351598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064" y="2130804"/>
            <a:ext cx="3515984" cy="3515984"/>
          </a:xfrm>
          <a:prstGeom prst="rect">
            <a:avLst/>
          </a:prstGeom>
        </p:spPr>
      </p:pic>
      <p:sp>
        <p:nvSpPr>
          <p:cNvPr id="8" name="Pfeil: nach rechts 7"/>
          <p:cNvSpPr/>
          <p:nvPr/>
        </p:nvSpPr>
        <p:spPr>
          <a:xfrm>
            <a:off x="4244829" y="3665989"/>
            <a:ext cx="796954" cy="444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564" y="2130305"/>
            <a:ext cx="1605473" cy="3515984"/>
          </a:xfrm>
          <a:prstGeom prst="rect">
            <a:avLst/>
          </a:prstGeom>
        </p:spPr>
      </p:pic>
      <p:sp>
        <p:nvSpPr>
          <p:cNvPr id="10" name="Pfeil: nach rechts 9"/>
          <p:cNvSpPr/>
          <p:nvPr/>
        </p:nvSpPr>
        <p:spPr>
          <a:xfrm>
            <a:off x="9044329" y="3645016"/>
            <a:ext cx="796954" cy="444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71" y="2130305"/>
            <a:ext cx="3508170" cy="351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0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1370203" y="2357306"/>
            <a:ext cx="9233482" cy="1568741"/>
          </a:xfrm>
        </p:spPr>
        <p:txBody>
          <a:bodyPr>
            <a:normAutofit/>
          </a:bodyPr>
          <a:lstStyle/>
          <a:p>
            <a:pPr algn="ctr"/>
            <a:r>
              <a:rPr lang="de-DE" dirty="0"/>
              <a:t>Vielen Dank für </a:t>
            </a:r>
            <a:br>
              <a:rPr lang="de-DE" dirty="0"/>
            </a:br>
            <a:r>
              <a:rPr lang="de-DE" dirty="0"/>
              <a:t>Ihre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2504219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16000" y="2124000"/>
            <a:ext cx="10058400" cy="3854081"/>
          </a:xfrm>
        </p:spPr>
        <p:txBody>
          <a:bodyPr wrap="square" lIns="0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de-DE" sz="3200" dirty="0"/>
              <a:t> Motivation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3200" dirty="0"/>
              <a:t> Extrempunkte im Skalenraum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3200" dirty="0"/>
              <a:t> Aussortieren unbrauchbarer Punkte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3200" dirty="0"/>
              <a:t> Orientierungszuweisung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3200" dirty="0"/>
              <a:t> Generierung der Merkmale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3200" dirty="0"/>
              <a:t> Demo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186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(1)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05" y="2029327"/>
            <a:ext cx="2657642" cy="3986463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84" y="2029326"/>
            <a:ext cx="2657642" cy="3986463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598" y="2029327"/>
            <a:ext cx="2657642" cy="3986463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491" y="2029327"/>
            <a:ext cx="2657642" cy="3986464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05" y="2029327"/>
            <a:ext cx="2657642" cy="3986463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175" y="2034689"/>
            <a:ext cx="2654067" cy="3981101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070" y="2029326"/>
            <a:ext cx="2657642" cy="3986464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962" y="2029326"/>
            <a:ext cx="2657642" cy="398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0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982" y="1979920"/>
            <a:ext cx="3658512" cy="201087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dirty="0"/>
              <a:t>Motivation (2)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14" y="2832198"/>
            <a:ext cx="2669576" cy="23171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714" y="2048903"/>
            <a:ext cx="2568244" cy="18393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714" y="4438982"/>
            <a:ext cx="2568244" cy="1498142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983" y="1979921"/>
            <a:ext cx="3658512" cy="2010874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982" y="4197344"/>
            <a:ext cx="3663592" cy="20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9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109" y="2383292"/>
            <a:ext cx="4205813" cy="302543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661" y="2383292"/>
            <a:ext cx="4205813" cy="302543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(3)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661" y="2383294"/>
            <a:ext cx="4205813" cy="302543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109" y="2383293"/>
            <a:ext cx="4205813" cy="302543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495" y="2383292"/>
            <a:ext cx="6843338" cy="344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3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Extrempunkte im Skalenraum (1)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85" y="2600584"/>
            <a:ext cx="2997011" cy="2997011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629" y="2600585"/>
            <a:ext cx="2997011" cy="2997011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573" y="2600583"/>
            <a:ext cx="2997011" cy="299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17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Extrempunkte im Skalenraum (2)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629" y="2600585"/>
            <a:ext cx="2997011" cy="2997011"/>
          </a:xfrm>
          <a:prstGeom prst="rect">
            <a:avLst/>
          </a:prstGeom>
        </p:spPr>
      </p:pic>
      <p:sp>
        <p:nvSpPr>
          <p:cNvPr id="6" name="Minuszeichen 5"/>
          <p:cNvSpPr/>
          <p:nvPr/>
        </p:nvSpPr>
        <p:spPr>
          <a:xfrm>
            <a:off x="3631137" y="3620969"/>
            <a:ext cx="780052" cy="791639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Gleich 6"/>
          <p:cNvSpPr/>
          <p:nvPr/>
        </p:nvSpPr>
        <p:spPr>
          <a:xfrm>
            <a:off x="7795081" y="3620968"/>
            <a:ext cx="791639" cy="79163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161" y="2602556"/>
            <a:ext cx="2995041" cy="2995041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27" y="2608972"/>
            <a:ext cx="3000769" cy="300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68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Extrempunkte im Skalenraum (3)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389" y="2220913"/>
            <a:ext cx="3648075" cy="3648075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48" y="2211343"/>
            <a:ext cx="3646486" cy="364648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124" y="2220913"/>
            <a:ext cx="364807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8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Extrempunkte im Skalenraum (4)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027" y="2605652"/>
            <a:ext cx="3470854" cy="2810310"/>
          </a:xfrm>
        </p:spPr>
      </p:pic>
      <p:pic>
        <p:nvPicPr>
          <p:cNvPr id="5" name="Inhaltsplatzhalt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01" y="2605654"/>
            <a:ext cx="2810310" cy="28103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01" y="2605653"/>
            <a:ext cx="2810310" cy="281031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797" y="2605653"/>
            <a:ext cx="3739073" cy="281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9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rgbClr val="FFFFFF"/>
      </a:lt1>
      <a:dk2>
        <a:srgbClr val="46464A"/>
      </a:dk2>
      <a:lt2>
        <a:srgbClr val="D1D9E1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BAB94BD4-5D6D-4148-AB57-A4CCF1FD4E0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108</Words>
  <Application>Microsoft Office PowerPoint</Application>
  <PresentationFormat>Widescreen</PresentationFormat>
  <Paragraphs>24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Calibri Light</vt:lpstr>
      <vt:lpstr>Wingdings</vt:lpstr>
      <vt:lpstr>Wingdings 2</vt:lpstr>
      <vt:lpstr>HDOfficeLightV0</vt:lpstr>
      <vt:lpstr>Rückblick</vt:lpstr>
      <vt:lpstr>The Scale-Invariant Feature Transform (SIFT)</vt:lpstr>
      <vt:lpstr>Gliederung</vt:lpstr>
      <vt:lpstr>Motivation (1)</vt:lpstr>
      <vt:lpstr>Motivation (2)</vt:lpstr>
      <vt:lpstr>Motivation (3)</vt:lpstr>
      <vt:lpstr>Extrempunkte im Skalenraum (1)</vt:lpstr>
      <vt:lpstr>Extrempunkte im Skalenraum (2)</vt:lpstr>
      <vt:lpstr>Extrempunkte im Skalenraum (3)</vt:lpstr>
      <vt:lpstr>Extrempunkte im Skalenraum (4)</vt:lpstr>
      <vt:lpstr>Extrempunkte im Skalenraum (5)</vt:lpstr>
      <vt:lpstr>Aussortieren unbrauchbarer Punkte (1)</vt:lpstr>
      <vt:lpstr>Aussortieren unbrauchbarer Punkte (2)</vt:lpstr>
      <vt:lpstr>Orientierungszuweisung (1)</vt:lpstr>
      <vt:lpstr>Orientierungszuweisung (2)</vt:lpstr>
      <vt:lpstr>Generierung der Merkmale (1)</vt:lpstr>
      <vt:lpstr>Generierung der Merkmale (2)</vt:lpstr>
      <vt:lpstr>Vielen Dank für  Ihre Aufmerksamkeit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Scale-Invariant Feature Transform (SIFT)</dc:title>
  <dc:creator>Leo</dc:creator>
  <cp:lastModifiedBy>Leo</cp:lastModifiedBy>
  <cp:revision>67</cp:revision>
  <dcterms:created xsi:type="dcterms:W3CDTF">2017-01-26T13:14:31Z</dcterms:created>
  <dcterms:modified xsi:type="dcterms:W3CDTF">2017-02-03T10:44:51Z</dcterms:modified>
</cp:coreProperties>
</file>